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72" r:id="rId2"/>
    <p:sldId id="267" r:id="rId3"/>
    <p:sldId id="266" r:id="rId4"/>
    <p:sldId id="273" r:id="rId5"/>
    <p:sldId id="275" r:id="rId6"/>
    <p:sldId id="274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  <a:srgbClr val="B87A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0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E0C29-AE2C-47C5-B5D3-B5D3EC9A7ADC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D97FF-D3D9-47A2-89BB-C54E0C2126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vk.com/@-217211179-superviziya-v-sluzhbe-rannei-pomoschi" TargetMode="External"/><Relationship Id="rId7" Type="http://schemas.openxmlformats.org/officeDocument/2006/relationships/hyperlink" Target="https://mbukcson.ru/2023/08/14/&#1088;&#1072;&#1079;&#1074;&#1080;&#1090;&#1080;&#1077;-&#1088;&#1072;&#1085;&#1085;&#1077;&#1081;-&#1087;&#1086;&#1084;&#1086;&#1097;&#1080;-&#1074;-&#1082;&#1088;&#1072;&#1089;&#1085;&#1086;&#1103;&#1088;&#1089;&#1082;&#1086;/" TargetMode="External"/><Relationship Id="rId2" Type="http://schemas.openxmlformats.org/officeDocument/2006/relationships/hyperlink" Target="https://vk.com/@-217211179-superviziya-po-sluzhbe-rannei-pomosch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wall-217211179?offset=0&amp;own=1&amp;w=wall-217211179_204" TargetMode="External"/><Relationship Id="rId11" Type="http://schemas.openxmlformats.org/officeDocument/2006/relationships/image" Target="../media/image24.jpeg"/><Relationship Id="rId5" Type="http://schemas.openxmlformats.org/officeDocument/2006/relationships/hyperlink" Target="https://vk.com/wall-217211179?offset=20&amp;own=1&amp;w=wall-217211179_193" TargetMode="External"/><Relationship Id="rId10" Type="http://schemas.openxmlformats.org/officeDocument/2006/relationships/image" Target="../media/image23.jpeg"/><Relationship Id="rId4" Type="http://schemas.openxmlformats.org/officeDocument/2006/relationships/hyperlink" Target="https://vk.com/wall-217211179?offset=40&amp;own=1&amp;w=wall-217211179_175" TargetMode="External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xd9o3z-3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r="27027"/>
          <a:stretch>
            <a:fillRect/>
          </a:stretch>
        </p:blipFill>
        <p:spPr>
          <a:xfrm>
            <a:off x="2895600" y="3124200"/>
            <a:ext cx="2590800" cy="355035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76400" y="762000"/>
            <a:ext cx="7315200" cy="6096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Краевое государственное учреждение социального обслуживания «Комплексный центр социального обслуживания «Северный»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7400" y="2743200"/>
            <a:ext cx="495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Территория обслуживания  г.Енисейск, Енисейский район. </a:t>
            </a:r>
          </a:p>
        </p:txBody>
      </p:sp>
      <p:pic>
        <p:nvPicPr>
          <p:cNvPr id="8" name="Picture 2" descr="pd5lKEC9XM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685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логотип СРП по краю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1905000"/>
            <a:ext cx="1260235" cy="6381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14600" y="1752600"/>
            <a:ext cx="601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Служба ранней помощи</a:t>
            </a:r>
          </a:p>
        </p:txBody>
      </p:sp>
      <p:pic>
        <p:nvPicPr>
          <p:cNvPr id="13" name="Рисунок 12" descr="fc426c8b57ff91d4b38c4b519ca579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4114800"/>
            <a:ext cx="25908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JaXeShASo1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4495800"/>
            <a:ext cx="2667000" cy="177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4400" y="609600"/>
            <a:ext cx="5486400" cy="39928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Специалисты службы ранней помощи: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G_3016"/>
          <p:cNvPicPr>
            <a:picLocks noChangeAspect="1" noChangeArrowheads="1"/>
          </p:cNvPicPr>
          <p:nvPr/>
        </p:nvPicPr>
        <p:blipFill>
          <a:blip r:embed="rId2" cstate="print"/>
          <a:srcRect l="21428" t="12987" r="20130" b="35585"/>
          <a:stretch>
            <a:fillRect/>
          </a:stretch>
        </p:blipFill>
        <p:spPr bwMode="auto">
          <a:xfrm>
            <a:off x="304800" y="990600"/>
            <a:ext cx="11430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24000" y="1143000"/>
            <a:ext cx="2514600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Давыдова Елена Александровна, 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педагог-психолог,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стаж работы в СРП 3 года. 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53200" y="1219200"/>
            <a:ext cx="2133600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Карманова Ирина Сергеевна, 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социальный педагог 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стаж работы в СРП 2 года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47800" y="1981200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Повышение квалификации в 2023 году    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2400" y="266700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НПК « Ранняя помощь в Российской Федерации: Вчера, сегодня, завтра»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diploma12572279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9400" y="2362200"/>
            <a:ext cx="1143000" cy="762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52400" y="6019800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Работа с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неинтегрированными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младенческими рефлексами у детей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8600" y="48768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Краевая  стратегическая сессия «Развитие системы ранней помощи в Красноярском крае».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2400" y="4038600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Стажировочную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площадка «Научно доказанные методики работы с детьми и семьями»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1691732305230.jpg"/>
          <p:cNvPicPr/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048000" y="4724400"/>
            <a:ext cx="685800" cy="12954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04800" y="3429000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Стажировочная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площадка  по Ранней помощи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photo.jpg"/>
          <p:cNvPicPr/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3048000" y="3048000"/>
            <a:ext cx="762000" cy="1219200"/>
          </a:xfrm>
          <a:prstGeom prst="rect">
            <a:avLst/>
          </a:prstGeom>
        </p:spPr>
      </p:pic>
      <p:pic>
        <p:nvPicPr>
          <p:cNvPr id="5124" name="Picture 4" descr="C:\Users\user\Desktop\ОТЧЕТЫ\2023\декабрь\diploma1360813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5791200"/>
            <a:ext cx="1293354" cy="914400"/>
          </a:xfrm>
          <a:prstGeom prst="rect">
            <a:avLst/>
          </a:prstGeom>
          <a:noFill/>
        </p:spPr>
      </p:pic>
      <p:pic>
        <p:nvPicPr>
          <p:cNvPr id="5125" name="Picture 5" descr="C:\Users\user\Desktop\ОТЧЕТЫ\2023\декабрь\Научно доказанные методы работы мсс детьми и семьями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4114800"/>
            <a:ext cx="1143000" cy="80888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4343400" y="4572000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Краевая  стратегическая сессия «Развитие системы ранней помощи в Красноярском крае».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24400" y="3657600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Стажировочная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площадка  по Ранней помощи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72200" y="1981200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Повышение квалификации в 2023 году    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/>
          <a:srcRect b="9489"/>
          <a:stretch>
            <a:fillRect/>
          </a:stretch>
        </p:blipFill>
        <p:spPr bwMode="auto">
          <a:xfrm>
            <a:off x="4703198" y="1066799"/>
            <a:ext cx="1264983" cy="1752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WhatsApp Image 2024-01-10 at 15.48.11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7715250" y="3333750"/>
            <a:ext cx="1028700" cy="1371600"/>
          </a:xfrm>
          <a:prstGeom prst="rect">
            <a:avLst/>
          </a:prstGeom>
        </p:spPr>
      </p:pic>
      <p:pic>
        <p:nvPicPr>
          <p:cNvPr id="35" name="Рисунок 34" descr="WhatsApp Image 2024-01-10 at 15.48.12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6200000">
            <a:off x="7715250" y="4400550"/>
            <a:ext cx="1028700" cy="1371600"/>
          </a:xfrm>
          <a:prstGeom prst="rect">
            <a:avLst/>
          </a:prstGeom>
        </p:spPr>
      </p:pic>
      <p:pic>
        <p:nvPicPr>
          <p:cNvPr id="36" name="Рисунок 35" descr="сертификат по АДК.jpe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0000" y="5715000"/>
            <a:ext cx="1371600" cy="942173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4267200" y="5715000"/>
            <a:ext cx="350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Семинар «Использование средств альтернативной и дополнительной коммуникации в работе с детьми,  имеющими нарушения речи и коммуникации раннего      и дошкольного возраста»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Карманова И С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467600" y="2514600"/>
            <a:ext cx="1295400" cy="915790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4572000" y="281940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НПК « Ранняя помощь в Российской Федерации: Вчера, сегодня, завтра»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52800" y="91440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038600" y="838200"/>
            <a:ext cx="2133600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Рисунок4.png"/>
          <p:cNvPicPr>
            <a:picLocks noChangeAspect="1"/>
          </p:cNvPicPr>
          <p:nvPr/>
        </p:nvPicPr>
        <p:blipFill>
          <a:blip r:embed="rId2"/>
          <a:srcRect l="4845" r="4708"/>
          <a:stretch>
            <a:fillRect/>
          </a:stretch>
        </p:blipFill>
        <p:spPr>
          <a:xfrm>
            <a:off x="0" y="1066800"/>
            <a:ext cx="4267200" cy="3236709"/>
          </a:xfrm>
          <a:prstGeom prst="rect">
            <a:avLst/>
          </a:prstGeom>
        </p:spPr>
      </p:pic>
      <p:pic>
        <p:nvPicPr>
          <p:cNvPr id="23" name="Рисунок 22" descr="Рисунок6.png"/>
          <p:cNvPicPr>
            <a:picLocks noChangeAspect="1"/>
          </p:cNvPicPr>
          <p:nvPr/>
        </p:nvPicPr>
        <p:blipFill>
          <a:blip r:embed="rId3"/>
          <a:srcRect l="19022" t="18682"/>
          <a:stretch>
            <a:fillRect/>
          </a:stretch>
        </p:blipFill>
        <p:spPr>
          <a:xfrm>
            <a:off x="4572000" y="3352800"/>
            <a:ext cx="4343400" cy="334008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572000" y="21336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Проведено: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более 400 консультаций с родителями;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362  индивидуальных встреч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логотип СРП по краю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6096000"/>
            <a:ext cx="1260235" cy="638175"/>
          </a:xfrm>
          <a:prstGeom prst="rect">
            <a:avLst/>
          </a:prstGeom>
        </p:spPr>
      </p:pic>
      <p:pic>
        <p:nvPicPr>
          <p:cNvPr id="27" name="Рисунок 26" descr="KOLDRA-ANTYALERGICZNA-160X200-LEKKA-MED-PODUSZKA-Kod-producenta-koldra-160x200-pod-70x80-kompl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4419600"/>
            <a:ext cx="2743757" cy="1830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baby-sitt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0" y="609600"/>
            <a:ext cx="2293731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52800" y="91440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990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Распространение информации о деятельности службы</a:t>
            </a:r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52400" y="1524000"/>
            <a:ext cx="88392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Статьи: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Супервизия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службе ранней помощи»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https://vk.com/@-217211179-superviziya-po-sluzhbe-rannei-pomoschi</a:t>
            </a:r>
            <a:r>
              <a:rPr kumimoji="0" lang="ru-RU" sz="14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https://vk.com/@-217211179-superviziya-v-sluzhbe-rannei-pomoschi</a:t>
            </a:r>
            <a:r>
              <a:rPr kumimoji="0" lang="ru-RU" sz="14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«Продолжаем развиваться»</a:t>
            </a:r>
            <a:r>
              <a:rPr lang="ru-RU" sz="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https://vk.com/wall-217211179?offset=40&amp;own=1&amp;w=wall-217211179_175</a:t>
            </a:r>
            <a:r>
              <a:rPr kumimoji="0" lang="ru-RU" sz="14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«Куда обращаться за помощью родителям особенных детей»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https://vk.com/wall-217211179?offset=20&amp;own=1&amp;w=wall-217211179_193</a:t>
            </a:r>
            <a:r>
              <a:rPr kumimoji="0" lang="ru-RU" sz="14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«Служба ранней помощи»  </a:t>
            </a:r>
            <a:r>
              <a:rPr kumimoji="0" lang="ru-RU" sz="14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https://vk.com/wall-217211179?offset=0&amp;own=1&amp;w=wall-217211179_204</a:t>
            </a:r>
            <a:endParaRPr kumimoji="0" lang="ru-RU" sz="1400" b="0" i="0" u="none" strike="noStrike" cap="none" normalizeH="0" baseline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0" i="0" u="none" strike="noStrike" cap="none" normalizeH="0" baseline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«Развитие ранней помощи в Красноярском крае»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https://mbukcson.ru/2023/08/14/развитие-ранней-помощи-в-красноярско/</a:t>
            </a:r>
            <a:endParaRPr kumimoji="0" lang="ru-RU" sz="1400" b="0" i="0" u="none" strike="noStrike" cap="none" normalizeH="0" baseline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Рисунок 10" descr="логотип СРП по краю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5200" y="5867400"/>
            <a:ext cx="1565035" cy="792524"/>
          </a:xfrm>
          <a:prstGeom prst="rect">
            <a:avLst/>
          </a:prstGeom>
        </p:spPr>
      </p:pic>
      <p:pic>
        <p:nvPicPr>
          <p:cNvPr id="12" name="Рисунок 11" descr="6051a0fa7ff520c6141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86200" y="4800600"/>
            <a:ext cx="2819400" cy="187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1690293174.600x60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91400" y="990600"/>
            <a:ext cx="13716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767ce24a9e1529b6649274ef9e994757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" y="4724400"/>
            <a:ext cx="29718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4400" y="685800"/>
            <a:ext cx="7239000" cy="43891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может обратиться в Службу ранней помощи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/>
          </a:bodyPr>
          <a:lstStyle/>
          <a:p>
            <a:pPr lvl="0">
              <a:lnSpc>
                <a:spcPct val="160000"/>
              </a:lnSpc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 в возрасте от 0 до 3х лет, родители которых обеспокоены развитием и поведением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</a:p>
          <a:p>
            <a:pPr lvl="0">
              <a:lnSpc>
                <a:spcPct val="160000"/>
              </a:lnSpc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Ваш ребенок родился раньше срока – преждевременно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 масса тела ребенка при рождении менее 1500 грамм, перенес асфиксию в родах, находился  в отделениях интенсивной терапии;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воспитывается в приемной  семье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9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ребенка есть  особенности в развитии -  задержки развития,  диагнозы, приводящие к нарушениям в развитии или связанные с генетикой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Если у ребенка имеется инвалидность  или риск  получения инвалидности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9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Ваш ребенок перенес оперативное вмешательство или длительно болеет;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447800" y="5486400"/>
            <a:ext cx="6400800" cy="381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81000" y="5638800"/>
            <a:ext cx="6629400" cy="571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667000" y="685800"/>
            <a:ext cx="7239000" cy="990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85800" y="5105400"/>
            <a:ext cx="6248400" cy="990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62000"/>
            <a:ext cx="6400800" cy="39928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обратиться в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Службу</a:t>
            </a:r>
            <a:r>
              <a:rPr lang="ru-RU" sz="2000" b="1" spc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ранней помощи </a:t>
            </a:r>
            <a:endParaRPr lang="ru-RU" sz="2000" b="1" spc="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400" y="12954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7FA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Первичное обращение: вам помогут заполнить регистрационную форму, запланируют  дату и время первичного приема, выдадут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анкету «Оценка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ребенка»   по шкалам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KID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RCDI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22860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7F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rgbClr val="007FA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Заполнить анкету  «Оценка развития ребенка» и отдать ее специалистам  или  по договоренности выслать  заполненный ответный лист удобным способом  через  мессенджер.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200" y="33528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7FA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Первичный прием.  На первичном приеме во время наблюдения за игрой ребенка  и беседы с мамой, специалисты соберут информацию об актуальных навыках и сильных сторонах малыша, обсудят результаты анкеты «Оценка  развития ребенка» по шкале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KID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RCDI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, и в заключении сделают выводы нуждается ли ребенок и семья в услугах ранней помощи,  определят дальнейшее направление работы, запланируют следующую встречу.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8200" y="54102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вас ждем по адресу г Енисейск, ул. Промышленная 20/7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 этаж, 2 подъезд)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«Служба ранней помощи»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тел. 8 (391 95) 2– 71-14;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1135</TotalTime>
  <Words>528</Words>
  <Application>Microsoft Office PowerPoint</Application>
  <PresentationFormat>Экран (4:3)</PresentationFormat>
  <Paragraphs>61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Краевое государственное учреждение социального обслуживания «Комплексный центр социального обслуживания «Северный»</vt:lpstr>
      <vt:lpstr>Специалисты службы ранней помощи:</vt:lpstr>
      <vt:lpstr>Слайд 3</vt:lpstr>
      <vt:lpstr>Слайд 4</vt:lpstr>
      <vt:lpstr>Кто может обратиться в Службу ранней помощи</vt:lpstr>
      <vt:lpstr> Как обратиться в Службу ранней помощи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Краевое государственное учреждение социального обслуживания «Комплексный центр социального обслуживания «Северный»</dc:title>
  <dc:creator>Анастасия</dc:creator>
  <cp:lastModifiedBy>user</cp:lastModifiedBy>
  <cp:revision>127</cp:revision>
  <dcterms:created xsi:type="dcterms:W3CDTF">2023-08-07T09:33:38Z</dcterms:created>
  <dcterms:modified xsi:type="dcterms:W3CDTF">2024-01-26T06:52:27Z</dcterms:modified>
</cp:coreProperties>
</file>